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7" r:id="rId3"/>
    <p:sldId id="278" r:id="rId4"/>
    <p:sldId id="279" r:id="rId5"/>
    <p:sldId id="281" r:id="rId6"/>
    <p:sldId id="282" r:id="rId7"/>
    <p:sldId id="283" r:id="rId8"/>
    <p:sldId id="273" r:id="rId9"/>
    <p:sldId id="284" r:id="rId10"/>
    <p:sldId id="285" r:id="rId11"/>
    <p:sldId id="286" r:id="rId12"/>
    <p:sldId id="287" r:id="rId13"/>
    <p:sldId id="288" r:id="rId14"/>
    <p:sldId id="289" r:id="rId15"/>
    <p:sldId id="290" r:id="rId16"/>
    <p:sldId id="291" r:id="rId17"/>
    <p:sldId id="292" r:id="rId18"/>
    <p:sldId id="293" r:id="rId19"/>
    <p:sldId id="274" r:id="rId20"/>
    <p:sldId id="267" r:id="rId21"/>
    <p:sldId id="268" r:id="rId22"/>
    <p:sldId id="271" r:id="rId23"/>
    <p:sldId id="272" r:id="rId24"/>
    <p:sldId id="294" r:id="rId25"/>
    <p:sldId id="295" r:id="rId26"/>
    <p:sldId id="296" r:id="rId27"/>
    <p:sldId id="297" r:id="rId28"/>
    <p:sldId id="298" r:id="rId29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81" autoAdjust="0"/>
    <p:restoredTop sz="94660"/>
  </p:normalViewPr>
  <p:slideViewPr>
    <p:cSldViewPr snapToGrid="0">
      <p:cViewPr varScale="1">
        <p:scale>
          <a:sx n="76" d="100"/>
          <a:sy n="76" d="100"/>
        </p:scale>
        <p:origin x="594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Modifier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243-5144-44AE-B369-14D40E69E87C}" type="datetimeFigureOut">
              <a:rPr lang="fr-FR" smtClean="0"/>
              <a:t>11/10/2019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9EFE77-6A93-4A03-93F1-D9956FABE48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597528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243-5144-44AE-B369-14D40E69E87C}" type="datetimeFigureOut">
              <a:rPr lang="fr-FR" smtClean="0"/>
              <a:t>11/10/2019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9EFE77-6A93-4A03-93F1-D9956FABE48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24858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243-5144-44AE-B369-14D40E69E87C}" type="datetimeFigureOut">
              <a:rPr lang="fr-FR" smtClean="0"/>
              <a:t>11/10/2019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9EFE77-6A93-4A03-93F1-D9956FABE48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70165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243-5144-44AE-B369-14D40E69E87C}" type="datetimeFigureOut">
              <a:rPr lang="fr-FR" smtClean="0"/>
              <a:t>11/10/2019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9EFE77-6A93-4A03-93F1-D9956FABE48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557810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243-5144-44AE-B369-14D40E69E87C}" type="datetimeFigureOut">
              <a:rPr lang="fr-FR" smtClean="0"/>
              <a:t>11/10/2019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9EFE77-6A93-4A03-93F1-D9956FABE48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601291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243-5144-44AE-B369-14D40E69E87C}" type="datetimeFigureOut">
              <a:rPr lang="fr-FR" smtClean="0"/>
              <a:t>11/10/2019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9EFE77-6A93-4A03-93F1-D9956FABE48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370330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243-5144-44AE-B369-14D40E69E87C}" type="datetimeFigureOut">
              <a:rPr lang="fr-FR" smtClean="0"/>
              <a:t>11/10/2019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9EFE77-6A93-4A03-93F1-D9956FABE48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474151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243-5144-44AE-B369-14D40E69E87C}" type="datetimeFigureOut">
              <a:rPr lang="fr-FR" smtClean="0"/>
              <a:t>11/10/2019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9EFE77-6A93-4A03-93F1-D9956FABE48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481790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243-5144-44AE-B369-14D40E69E87C}" type="datetimeFigureOut">
              <a:rPr lang="fr-FR" smtClean="0"/>
              <a:t>11/10/2019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9EFE77-6A93-4A03-93F1-D9956FABE48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574992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243-5144-44AE-B369-14D40E69E87C}" type="datetimeFigureOut">
              <a:rPr lang="fr-FR" smtClean="0"/>
              <a:t>11/10/2019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9EFE77-6A93-4A03-93F1-D9956FABE48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144852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243-5144-44AE-B369-14D40E69E87C}" type="datetimeFigureOut">
              <a:rPr lang="fr-FR" smtClean="0"/>
              <a:t>11/10/2019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9EFE77-6A93-4A03-93F1-D9956FABE48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867428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BC1243-5144-44AE-B369-14D40E69E87C}" type="datetimeFigureOut">
              <a:rPr lang="fr-FR" smtClean="0"/>
              <a:t>11/10/2019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9EFE77-6A93-4A03-93F1-D9956FABE48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063710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Ouvrir le projet QUPATH sous </a:t>
            </a:r>
            <a:r>
              <a:rPr lang="fr-FR" dirty="0" err="1"/>
              <a:t>plugincellularite</a:t>
            </a:r>
            <a:r>
              <a:rPr lang="fr-FR" dirty="0"/>
              <a:t> projet </a:t>
            </a:r>
            <a:r>
              <a:rPr lang="fr-FR" dirty="0" err="1"/>
              <a:t>Qupath</a:t>
            </a:r>
            <a:r>
              <a:rPr lang="fr-FR" dirty="0"/>
              <a:t> en </a:t>
            </a:r>
            <a:r>
              <a:rPr lang="fr-FR" dirty="0" err="1"/>
              <a:t>doublecliquant</a:t>
            </a:r>
            <a:r>
              <a:rPr lang="fr-FR"/>
              <a:t> dessus.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837844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199" y="1409244"/>
            <a:ext cx="10622304" cy="3587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6788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19004"/>
            <a:ext cx="9767889" cy="3394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6615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887" y="2036078"/>
            <a:ext cx="11062252" cy="3152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3841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3025" y="690562"/>
            <a:ext cx="9505950" cy="547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2253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29" y="2024455"/>
            <a:ext cx="9947207" cy="3518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6862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341783" y="2302703"/>
            <a:ext cx="10515600" cy="4351338"/>
          </a:xfrm>
        </p:spPr>
        <p:txBody>
          <a:bodyPr/>
          <a:lstStyle/>
          <a:p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4221" y="2302703"/>
            <a:ext cx="10023557" cy="3733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6642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2064" y="1027906"/>
            <a:ext cx="8259832" cy="4492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2009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3178" y="649964"/>
            <a:ext cx="8705643" cy="5526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7844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1438" y="1809750"/>
            <a:ext cx="12334875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0155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histogrammes sont possibles sous la </a:t>
            </a:r>
            <a:r>
              <a:rPr lang="fr-FR" dirty="0" err="1"/>
              <a:t>feneter</a:t>
            </a:r>
            <a:r>
              <a:rPr lang="fr-FR" dirty="0"/>
              <a:t> results: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3748" y="1550295"/>
            <a:ext cx="6376752" cy="4901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7212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612" y="1027906"/>
            <a:ext cx="9750870" cy="5481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0266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662" y="438150"/>
            <a:ext cx="10734675" cy="598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8263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125" y="104775"/>
            <a:ext cx="10953750" cy="664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2010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515937"/>
            <a:ext cx="4124325" cy="2619375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9182637" y="2434107"/>
            <a:ext cx="26059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Penser a remplacer points par ,</a:t>
            </a: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129441"/>
            <a:ext cx="2276475" cy="3371850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249" y="4319588"/>
            <a:ext cx="4848225" cy="185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9379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6175" y="1766887"/>
            <a:ext cx="4819650" cy="332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1037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Open atrial _</a:t>
            </a:r>
            <a:r>
              <a:rPr lang="fr-FR" dirty="0" err="1"/>
              <a:t>side</a:t>
            </a:r>
            <a:r>
              <a:rPr lang="fr-FR" dirty="0"/>
              <a:t> NORMALIZED </a:t>
            </a:r>
            <a:r>
              <a:rPr lang="fr-FR" dirty="0" err="1"/>
              <a:t>after</a:t>
            </a:r>
            <a:r>
              <a:rPr lang="fr-FR" dirty="0"/>
              <a:t> </a:t>
            </a:r>
            <a:r>
              <a:rPr lang="fr-FR" dirty="0" err="1"/>
              <a:t>having</a:t>
            </a:r>
            <a:r>
              <a:rPr lang="fr-FR" dirty="0"/>
              <a:t> </a:t>
            </a:r>
            <a:r>
              <a:rPr lang="fr-FR" dirty="0" err="1"/>
              <a:t>launched</a:t>
            </a:r>
            <a:r>
              <a:rPr lang="fr-FR" dirty="0"/>
              <a:t> 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2183" y="1825625"/>
            <a:ext cx="9121017" cy="4002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2939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7203" y="2790825"/>
            <a:ext cx="4245609" cy="2322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0179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350" y="-242888"/>
            <a:ext cx="10401300" cy="7343775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6945" y="1461953"/>
            <a:ext cx="7572375" cy="437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8375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3305" y="365125"/>
            <a:ext cx="9205913" cy="6310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5120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549" y="481298"/>
            <a:ext cx="4952063" cy="5527532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3"/>
          <a:srcRect r="35429"/>
          <a:stretch/>
        </p:blipFill>
        <p:spPr>
          <a:xfrm>
            <a:off x="5473579" y="756678"/>
            <a:ext cx="6997116" cy="5252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5023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212" y="1027340"/>
            <a:ext cx="12015788" cy="5149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0564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Ctrl+R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4350" y="1943156"/>
            <a:ext cx="5581650" cy="3781425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6610" y="624265"/>
            <a:ext cx="3191948" cy="5473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4685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7443" y="2093843"/>
            <a:ext cx="7397114" cy="2246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1594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5175" y="2633662"/>
            <a:ext cx="5581650" cy="159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1691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8201" y="875763"/>
            <a:ext cx="3825287" cy="4794742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3489" y="1277646"/>
            <a:ext cx="5800725" cy="399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1462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PUIS PASSER A FIJI (</a:t>
            </a:r>
            <a:r>
              <a:rPr lang="fr-FR" dirty="0" err="1"/>
              <a:t>pb</a:t>
            </a:r>
            <a:r>
              <a:rPr lang="fr-FR" dirty="0"/>
              <a:t> sur la version IJ pour faire tourner mon script mais sera résolu)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Ouvrir le .tif.</a:t>
            </a:r>
          </a:p>
          <a:p>
            <a:r>
              <a:rPr lang="fr-FR" dirty="0"/>
              <a:t>Ouvrir la macro sous </a:t>
            </a:r>
            <a:r>
              <a:rPr lang="fr-FR" dirty="0" err="1"/>
              <a:t>macroFiji</a:t>
            </a:r>
            <a:r>
              <a:rPr lang="fr-FR" dirty="0"/>
              <a:t> </a:t>
            </a:r>
            <a:r>
              <a:rPr lang="fr-FR" dirty="0" err="1"/>
              <a:t>DistanceQuantification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443549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8975" y="1390650"/>
            <a:ext cx="5734050" cy="407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36734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</TotalTime>
  <Words>68</Words>
  <Application>Microsoft Office PowerPoint</Application>
  <PresentationFormat>Grand écran</PresentationFormat>
  <Paragraphs>8</Paragraphs>
  <Slides>28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28</vt:i4>
      </vt:variant>
    </vt:vector>
  </HeadingPairs>
  <TitlesOfParts>
    <vt:vector size="32" baseType="lpstr">
      <vt:lpstr>Arial</vt:lpstr>
      <vt:lpstr>Calibri</vt:lpstr>
      <vt:lpstr>Calibri Light</vt:lpstr>
      <vt:lpstr>Thème Office</vt:lpstr>
      <vt:lpstr>Ouvrir le projet QUPATH sous plugincellularite projet Qupath en doublecliquant dessus.</vt:lpstr>
      <vt:lpstr>Présentation PowerPoint</vt:lpstr>
      <vt:lpstr>Présentation PowerPoint</vt:lpstr>
      <vt:lpstr>Ctrl+R</vt:lpstr>
      <vt:lpstr>Présentation PowerPoint</vt:lpstr>
      <vt:lpstr>Présentation PowerPoint</vt:lpstr>
      <vt:lpstr>Présentation PowerPoint</vt:lpstr>
      <vt:lpstr>PUIS PASSER A FIJI (pb sur la version IJ pour faire tourner mon script mais sera résolu)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Les histogrammes sont possibles sous la feneter results:</vt:lpstr>
      <vt:lpstr>Présentation PowerPoint</vt:lpstr>
      <vt:lpstr>Présentation PowerPoint</vt:lpstr>
      <vt:lpstr>Présentation PowerPoint</vt:lpstr>
      <vt:lpstr>Présentation PowerPoint</vt:lpstr>
      <vt:lpstr>Open atrial _side NORMALIZED after having launched </vt:lpstr>
      <vt:lpstr>Présentation PowerPoint</vt:lpstr>
      <vt:lpstr>Présentation PowerPoint</vt:lpstr>
      <vt:lpstr>Présentation PowerPoint</vt:lpstr>
      <vt:lpstr>Présentation PowerPoint</vt:lpstr>
    </vt:vector>
  </TitlesOfParts>
  <Company>Institut Curie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perrine Gilloteaux</dc:creator>
  <cp:lastModifiedBy>Delwarde Constance</cp:lastModifiedBy>
  <cp:revision>16</cp:revision>
  <dcterms:created xsi:type="dcterms:W3CDTF">2019-07-19T14:34:44Z</dcterms:created>
  <dcterms:modified xsi:type="dcterms:W3CDTF">2019-10-11T08:39:00Z</dcterms:modified>
</cp:coreProperties>
</file>